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0" r:id="rId3"/>
  </p:sldMasterIdLst>
  <p:notesMasterIdLst>
    <p:notesMasterId r:id="rId9"/>
  </p:notesMasterIdLst>
  <p:handoutMasterIdLst>
    <p:handoutMasterId r:id="rId10"/>
  </p:handoutMasterIdLst>
  <p:sldIdLst>
    <p:sldId id="256" r:id="rId4"/>
    <p:sldId id="288" r:id="rId5"/>
    <p:sldId id="287" r:id="rId6"/>
    <p:sldId id="291" r:id="rId7"/>
    <p:sldId id="292" r:id="rId8"/>
  </p:sldIdLst>
  <p:sldSz cx="9144000" cy="6858000" type="screen4x3"/>
  <p:notesSz cx="6669088" cy="9926638"/>
  <p:embeddedFontLst>
    <p:embeddedFont>
      <p:font typeface="Lucida Sans" panose="020B0602030504020204" pitchFamily="34" charset="0"/>
      <p:regular r:id="rId11"/>
      <p:bold r:id="rId12"/>
      <p:italic r:id="rId13"/>
      <p:boldItalic r:id="rId14"/>
    </p:embeddedFont>
    <p:embeddedFont>
      <p:font typeface="Times" panose="02020603050405020304" pitchFamily="18" charset="0"/>
      <p:regular r:id="rId15"/>
      <p:bold r:id="rId16"/>
      <p:italic r:id="rId17"/>
      <p:boldItalic r:id="rId18"/>
    </p:embeddedFont>
  </p:embeddedFontLst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Lucida Sans" panose="020B0602030504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Lucida Sans" panose="020B0602030504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Lucida Sans" panose="020B0602030504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Lucida Sans" panose="020B0602030504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Lucida Sans" panose="020B0602030504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Lucida Sans" panose="020B0602030504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Lucida Sans" panose="020B0602030504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Lucida Sans" panose="020B0602030504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Lucida Sans" panose="020B06020305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6309D9-C766-4D82-B4B6-E04AA7A034C1}" v="3" dt="2025-03-21T13:12:14.6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71" autoAdjust="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202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font" Target="fonts/font1.fntdata"/><Relationship Id="rId5" Type="http://schemas.openxmlformats.org/officeDocument/2006/relationships/slide" Target="slides/slide2.xml"/><Relationship Id="rId15" Type="http://schemas.openxmlformats.org/officeDocument/2006/relationships/font" Target="fonts/font5.fntdata"/><Relationship Id="rId23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1AA4A09C-6AA1-0001-A267-9F7AA5FFB2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 defTabSz="9191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C4548250-2F11-85F9-35DE-B9C744E89A1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C32DA18D-43DB-7599-05BA-774C5A53E08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 defTabSz="9191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58D03DBF-EFF2-6B39-B5CA-CC9140F35E5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FE231E3E-60DD-471B-962F-7F6EBD52C126}" type="slidenum">
              <a:rPr lang="de-CH" altLang="en-US"/>
              <a:pPr>
                <a:defRPr/>
              </a:pPr>
              <a:t>‹Nr.›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AE4E49C-3832-0A05-8331-79CF4C596A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 defTabSz="9191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A8581BF0-B344-17E9-7EDF-42DA491915D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0479BDB-4156-DAF9-3851-222B3F6E198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9D7951CE-253E-3129-7405-755F2FA8422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989" tIns="45994" rIns="91989" bIns="459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Textmasterformate durch Klicken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E93C2D0D-B6BB-3DD5-112A-109292BF19F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 defTabSz="9191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C1065B03-B2CB-C26E-B3E0-FC8C3C3330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989" tIns="45994" rIns="91989" bIns="45994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163750FD-1F47-459F-8E65-665B2E37E7C4}" type="slidenum">
              <a:rPr lang="de-CH" altLang="en-US"/>
              <a:pPr>
                <a:defRPr/>
              </a:pPr>
              <a:t>‹Nr.›</a:t>
            </a:fld>
            <a:endParaRPr lang="de-C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0A683296-0901-34BE-7E9A-6B16A4D480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9163"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defTabSz="919163"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defTabSz="919163"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defTabSz="919163"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defTabSz="919163"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fld id="{AF7881F2-1CD3-4506-AD98-6AAFB8BBB0F1}" type="slidenum">
              <a:rPr lang="de-CH" altLang="de-DE" sz="1200" smtClean="0">
                <a:latin typeface="Times" panose="02020603050405020304" pitchFamily="18" charset="0"/>
              </a:rPr>
              <a:pPr/>
              <a:t>1</a:t>
            </a:fld>
            <a:endParaRPr lang="de-CH" altLang="de-DE" sz="1200">
              <a:latin typeface="Times" panose="02020603050405020304" pitchFamily="18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36FC2868-D5E0-20ED-F21D-02768A0860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EE8569F3-4B3F-6DF2-2476-933AE039F9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BB9E851-A025-8175-F682-8584127BA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56700" cy="97472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31730352-6458-C1F7-78CF-B5FFBC3B3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4450"/>
            <a:ext cx="5832475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tabLst>
                <a:tab pos="2784475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>
              <a:tabLst>
                <a:tab pos="2784475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tabLst>
                <a:tab pos="2784475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tabLst>
                <a:tab pos="2784475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tabLst>
                <a:tab pos="2784475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84475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84475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84475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84475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CH" sz="1800">
                <a:latin typeface="Lucida Sans" pitchFamily="34" charset="0"/>
              </a:rPr>
              <a:t>Rassegeflügel Schweiz	 Volailles de race Suisse</a:t>
            </a:r>
            <a:br>
              <a:rPr lang="de-CH" sz="1800">
                <a:latin typeface="Lucida Sans" pitchFamily="34" charset="0"/>
              </a:rPr>
            </a:br>
            <a:r>
              <a:rPr lang="de-CH" sz="1800">
                <a:latin typeface="Lucida Sans" pitchFamily="34" charset="0"/>
              </a:rPr>
              <a:t>Volatili di razza Svizzera	 Pulom da razza Svizra</a:t>
            </a:r>
          </a:p>
        </p:txBody>
      </p:sp>
      <p:sp>
        <p:nvSpPr>
          <p:cNvPr id="4" name="Line 7">
            <a:extLst>
              <a:ext uri="{FF2B5EF4-FFF2-40B4-BE49-F238E27FC236}">
                <a16:creationId xmlns:a16="http://schemas.microsoft.com/office/drawing/2014/main" id="{B39F3F0F-9838-6085-5D52-D4D2B6B460B3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650" y="0"/>
            <a:ext cx="0" cy="612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pic>
        <p:nvPicPr>
          <p:cNvPr id="5" name="Picture 19" descr="Hahn_k">
            <a:extLst>
              <a:ext uri="{FF2B5EF4-FFF2-40B4-BE49-F238E27FC236}">
                <a16:creationId xmlns:a16="http://schemas.microsoft.com/office/drawing/2014/main" id="{AD452B88-1BC3-6765-5ACC-EF31CD52B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8985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13">
            <a:extLst>
              <a:ext uri="{FF2B5EF4-FFF2-40B4-BE49-F238E27FC236}">
                <a16:creationId xmlns:a16="http://schemas.microsoft.com/office/drawing/2014/main" id="{8C7DF3D3-648C-B657-AEF1-1F0D825DD0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608638"/>
            <a:ext cx="87312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de-CH" noProof="0"/>
              <a:t>Formatvorlage des Untertitelmasters durch Klicken bearbeiten</a:t>
            </a:r>
          </a:p>
        </p:txBody>
      </p:sp>
      <p:sp>
        <p:nvSpPr>
          <p:cNvPr id="82958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e-CH" noProof="0"/>
              <a:t>Titelmasterformat durch Klicken bearbeiten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24EFFB87-8B85-CFB3-02D8-AA526B1CE49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38651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BDE7C3DB-3DD7-0A8E-1E1D-61C9ABB7FB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</p:spPr>
        <p:txBody>
          <a:bodyPr/>
          <a:lstStyle>
            <a:lvl1pPr algn="ctr" eaLnBrk="0" hangingPunct="0">
              <a:defRPr sz="1400"/>
            </a:lvl1pPr>
          </a:lstStyle>
          <a:p>
            <a:pPr>
              <a:defRPr/>
            </a:pPr>
            <a:r>
              <a:rPr lang="de-CH"/>
              <a:t>www.kleintiere-schweiz.ch</a:t>
            </a: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EF1B80BA-6C61-C8D7-7B4C-1345CA9FF1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386513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DAC35D0-87C9-462D-B7A2-E9E222F1BECE}" type="slidenum">
              <a:rPr lang="de-CH" altLang="en-US"/>
              <a:pPr>
                <a:defRPr/>
              </a:pPr>
              <a:t>‹Nr.›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479787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F2B6AF74-6742-D709-4E9A-F3B1EE9DC4D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www.kleintiere-schweiz.ch</a:t>
            </a:r>
          </a:p>
        </p:txBody>
      </p:sp>
    </p:spTree>
    <p:extLst>
      <p:ext uri="{BB962C8B-B14F-4D97-AF65-F5344CB8AC3E}">
        <p14:creationId xmlns:p14="http://schemas.microsoft.com/office/powerpoint/2010/main" val="267040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42113" y="274638"/>
            <a:ext cx="2035175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35000" y="274638"/>
            <a:ext cx="5954713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D4AE2F96-CE10-0417-F044-87353D3898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www.kleintiere-schweiz.ch</a:t>
            </a:r>
          </a:p>
        </p:txBody>
      </p:sp>
    </p:spTree>
    <p:extLst>
      <p:ext uri="{BB962C8B-B14F-4D97-AF65-F5344CB8AC3E}">
        <p14:creationId xmlns:p14="http://schemas.microsoft.com/office/powerpoint/2010/main" val="1773304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9">
            <a:extLst>
              <a:ext uri="{FF2B5EF4-FFF2-40B4-BE49-F238E27FC236}">
                <a16:creationId xmlns:a16="http://schemas.microsoft.com/office/drawing/2014/main" id="{8327290D-1416-AAA6-8F21-1D57DB617B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289550"/>
            <a:ext cx="8715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67639F9-38E6-830C-FB09-1FCB725EE7B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www.kleintiere-schweiz.ch</a:t>
            </a:r>
          </a:p>
        </p:txBody>
      </p:sp>
    </p:spTree>
    <p:extLst>
      <p:ext uri="{BB962C8B-B14F-4D97-AF65-F5344CB8AC3E}">
        <p14:creationId xmlns:p14="http://schemas.microsoft.com/office/powerpoint/2010/main" val="2544553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D2891B24-FE42-07A0-BF0F-DCD6146B6D5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www.kleintiere-schweiz.ch</a:t>
            </a:r>
          </a:p>
        </p:txBody>
      </p:sp>
    </p:spTree>
    <p:extLst>
      <p:ext uri="{BB962C8B-B14F-4D97-AF65-F5344CB8AC3E}">
        <p14:creationId xmlns:p14="http://schemas.microsoft.com/office/powerpoint/2010/main" val="177205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9909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4725" y="1600200"/>
            <a:ext cx="39925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E253DCF-4E08-AE3A-8811-46ABFDEC225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www.kleintiere-schweiz.ch</a:t>
            </a:r>
          </a:p>
        </p:txBody>
      </p:sp>
    </p:spTree>
    <p:extLst>
      <p:ext uri="{BB962C8B-B14F-4D97-AF65-F5344CB8AC3E}">
        <p14:creationId xmlns:p14="http://schemas.microsoft.com/office/powerpoint/2010/main" val="378937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E19F33E-A53F-DD3A-E830-C66E2A400D1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www.kleintiere-schweiz.ch</a:t>
            </a:r>
          </a:p>
        </p:txBody>
      </p:sp>
    </p:spTree>
    <p:extLst>
      <p:ext uri="{BB962C8B-B14F-4D97-AF65-F5344CB8AC3E}">
        <p14:creationId xmlns:p14="http://schemas.microsoft.com/office/powerpoint/2010/main" val="871108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6F7954CC-BA49-68E5-4E29-37DA6E5FE47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www.kleintiere-schweiz.ch</a:t>
            </a:r>
          </a:p>
        </p:txBody>
      </p:sp>
    </p:spTree>
    <p:extLst>
      <p:ext uri="{BB962C8B-B14F-4D97-AF65-F5344CB8AC3E}">
        <p14:creationId xmlns:p14="http://schemas.microsoft.com/office/powerpoint/2010/main" val="652784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BDDD2E19-0EBC-37C6-A596-A8263F0E1A8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www.kleintiere-schweiz.ch</a:t>
            </a:r>
          </a:p>
        </p:txBody>
      </p:sp>
    </p:spTree>
    <p:extLst>
      <p:ext uri="{BB962C8B-B14F-4D97-AF65-F5344CB8AC3E}">
        <p14:creationId xmlns:p14="http://schemas.microsoft.com/office/powerpoint/2010/main" val="2890072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E670A53-5075-0E06-A216-E4C16EBF167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www.kleintiere-schweiz.ch</a:t>
            </a:r>
          </a:p>
        </p:txBody>
      </p:sp>
    </p:spTree>
    <p:extLst>
      <p:ext uri="{BB962C8B-B14F-4D97-AF65-F5344CB8AC3E}">
        <p14:creationId xmlns:p14="http://schemas.microsoft.com/office/powerpoint/2010/main" val="2162419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13E6896-E5E9-A123-0B14-2253CDD314C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www.kleintiere-schweiz.ch</a:t>
            </a:r>
          </a:p>
        </p:txBody>
      </p:sp>
    </p:spTree>
    <p:extLst>
      <p:ext uri="{BB962C8B-B14F-4D97-AF65-F5344CB8AC3E}">
        <p14:creationId xmlns:p14="http://schemas.microsoft.com/office/powerpoint/2010/main" val="3190120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98131953-0AAA-C138-D90A-FEFFFFE7CC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41350" y="1600200"/>
            <a:ext cx="813593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Textmasterformate durch Klicken bearbeiten</a:t>
            </a:r>
          </a:p>
          <a:p>
            <a:pPr lvl="1"/>
            <a:r>
              <a:rPr lang="de-CH" altLang="de-DE"/>
              <a:t>Zweite Ebene</a:t>
            </a:r>
          </a:p>
          <a:p>
            <a:pPr lvl="2"/>
            <a:r>
              <a:rPr lang="de-CH" altLang="de-DE"/>
              <a:t>Dritte Ebene</a:t>
            </a:r>
          </a:p>
          <a:p>
            <a:pPr lvl="3"/>
            <a:r>
              <a:rPr lang="de-CH" altLang="de-DE"/>
              <a:t>Vierte Ebene</a:t>
            </a:r>
          </a:p>
          <a:p>
            <a:pPr lvl="4"/>
            <a:r>
              <a:rPr lang="de-CH" altLang="de-DE"/>
              <a:t>Fünfte Ebene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06C5F7F9-28AF-5374-733F-C7A4F1293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1028" name="Text Box 8">
            <a:extLst>
              <a:ext uri="{FF2B5EF4-FFF2-40B4-BE49-F238E27FC236}">
                <a16:creationId xmlns:a16="http://schemas.microsoft.com/office/drawing/2014/main" id="{C83D81E7-656C-3FBA-1685-AA4959E3A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375400"/>
            <a:ext cx="360045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DE" sz="1800" b="1">
              <a:latin typeface="Arial" charset="0"/>
            </a:endParaRPr>
          </a:p>
        </p:txBody>
      </p:sp>
      <p:sp>
        <p:nvSpPr>
          <p:cNvPr id="1029" name="Line 9">
            <a:extLst>
              <a:ext uri="{FF2B5EF4-FFF2-40B4-BE49-F238E27FC236}">
                <a16:creationId xmlns:a16="http://schemas.microsoft.com/office/drawing/2014/main" id="{C0944EDB-FB20-0F11-839E-23C17195194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650" y="6308725"/>
            <a:ext cx="0" cy="501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81930" name="Rectangle 10">
            <a:extLst>
              <a:ext uri="{FF2B5EF4-FFF2-40B4-BE49-F238E27FC236}">
                <a16:creationId xmlns:a16="http://schemas.microsoft.com/office/drawing/2014/main" id="{9B433613-1CB4-7EA4-4615-2B9CD3D20B2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53113" y="6546850"/>
            <a:ext cx="2895600" cy="311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r>
              <a:rPr lang="de-CH"/>
              <a:t>www.kleintiere-schweiz.ch</a:t>
            </a:r>
          </a:p>
        </p:txBody>
      </p:sp>
      <p:sp>
        <p:nvSpPr>
          <p:cNvPr id="1031" name="Rectangle 14">
            <a:extLst>
              <a:ext uri="{FF2B5EF4-FFF2-40B4-BE49-F238E27FC236}">
                <a16:creationId xmlns:a16="http://schemas.microsoft.com/office/drawing/2014/main" id="{E59AC143-B4B2-B45C-6F38-328D429623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274638"/>
            <a:ext cx="7219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Titelmasterformat durch Klicken bearbeiten</a:t>
            </a:r>
          </a:p>
        </p:txBody>
      </p:sp>
      <p:pic>
        <p:nvPicPr>
          <p:cNvPr id="1032" name="Picture 15" descr="Hahn_k">
            <a:extLst>
              <a:ext uri="{FF2B5EF4-FFF2-40B4-BE49-F238E27FC236}">
                <a16:creationId xmlns:a16="http://schemas.microsoft.com/office/drawing/2014/main" id="{1C011D9E-EA8C-61D7-00CD-DD80805A8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8985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7" name="Text Box 17">
            <a:extLst>
              <a:ext uri="{FF2B5EF4-FFF2-40B4-BE49-F238E27FC236}">
                <a16:creationId xmlns:a16="http://schemas.microsoft.com/office/drawing/2014/main" id="{4D764AAB-763A-D92B-C212-6BD0FB4FD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243638"/>
            <a:ext cx="5832475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tabLst>
                <a:tab pos="2784475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>
              <a:tabLst>
                <a:tab pos="2784475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tabLst>
                <a:tab pos="2784475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tabLst>
                <a:tab pos="2784475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tabLst>
                <a:tab pos="2784475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84475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84475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84475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84475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CH" sz="1800">
                <a:latin typeface="Lucida Sans" pitchFamily="34" charset="0"/>
              </a:rPr>
              <a:t>Rassegeflügel Schweiz	 Volailles de race Suisse</a:t>
            </a:r>
            <a:br>
              <a:rPr lang="de-CH" sz="1800">
                <a:latin typeface="Lucida Sans" pitchFamily="34" charset="0"/>
              </a:rPr>
            </a:br>
            <a:r>
              <a:rPr lang="de-CH" sz="1800">
                <a:latin typeface="Lucida Sans" pitchFamily="34" charset="0"/>
              </a:rPr>
              <a:t>Volatili di razza Svizzera	 Pulom da razza Svizra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9pPr>
    </p:titleStyle>
    <p:bodyStyle>
      <a:lvl1pPr marL="444500" indent="-4445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66713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398588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806575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214563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671763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3128963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586163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4043363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6">
            <a:extLst>
              <a:ext uri="{FF2B5EF4-FFF2-40B4-BE49-F238E27FC236}">
                <a16:creationId xmlns:a16="http://schemas.microsoft.com/office/drawing/2014/main" id="{76B27A92-B14A-F825-C924-6D2B0A59DC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r>
              <a:rPr lang="de-CH" altLang="de-DE" sz="1400"/>
              <a:t>www.kleintiere-schweiz.ch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A26B9207-A605-6FFF-C126-6E71FB9D5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286000"/>
            <a:ext cx="601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 sz="2400">
              <a:latin typeface="Times" panose="02020603050405020304" pitchFamily="18" charset="0"/>
            </a:endParaRPr>
          </a:p>
        </p:txBody>
      </p:sp>
      <p:sp>
        <p:nvSpPr>
          <p:cNvPr id="6148" name="Rectangle 17">
            <a:extLst>
              <a:ext uri="{FF2B5EF4-FFF2-40B4-BE49-F238E27FC236}">
                <a16:creationId xmlns:a16="http://schemas.microsoft.com/office/drawing/2014/main" id="{737113AA-BD8E-C934-40F7-95C97163F41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CH" altLang="de-DE" sz="5400" b="1" dirty="0"/>
              <a:t>Herzlich Willkommen</a:t>
            </a:r>
            <a:r>
              <a:rPr lang="de-CH" altLang="de-DE" sz="3200" b="1" dirty="0"/>
              <a:t> </a:t>
            </a:r>
            <a:br>
              <a:rPr lang="de-CH" altLang="de-DE" sz="3800" b="1" dirty="0"/>
            </a:br>
            <a:endParaRPr lang="de-CH" altLang="de-DE" sz="3800" b="1" dirty="0"/>
          </a:p>
        </p:txBody>
      </p:sp>
      <p:sp>
        <p:nvSpPr>
          <p:cNvPr id="5125" name="Rectangle 18">
            <a:extLst>
              <a:ext uri="{FF2B5EF4-FFF2-40B4-BE49-F238E27FC236}">
                <a16:creationId xmlns:a16="http://schemas.microsoft.com/office/drawing/2014/main" id="{D234C2AC-5917-E539-B153-37B21F7694E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68960"/>
            <a:ext cx="6400800" cy="2569840"/>
          </a:xfrm>
        </p:spPr>
        <p:txBody>
          <a:bodyPr/>
          <a:lstStyle/>
          <a:p>
            <a:pPr eaLnBrk="1" hangingPunct="1">
              <a:defRPr/>
            </a:pPr>
            <a:r>
              <a:rPr lang="de-CH" altLang="de-DE" sz="5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Bienvenue</a:t>
            </a:r>
            <a:endParaRPr lang="de-DE" altLang="de-DE" sz="5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Grafik 3" descr="Ein Bild, das Schnabel, Huhn, Clipart, Cartoon enthält.&#10;&#10;KI-generierte Inhalte können fehlerhaft sein.">
            <a:extLst>
              <a:ext uri="{FF2B5EF4-FFF2-40B4-BE49-F238E27FC236}">
                <a16:creationId xmlns:a16="http://schemas.microsoft.com/office/drawing/2014/main" id="{F435B432-1275-7F16-7F96-73560CD9C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736" y="0"/>
            <a:ext cx="980728" cy="9807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2D276-7847-0A4E-6E67-1964652AF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>
            <a:extLst>
              <a:ext uri="{FF2B5EF4-FFF2-40B4-BE49-F238E27FC236}">
                <a16:creationId xmlns:a16="http://schemas.microsoft.com/office/drawing/2014/main" id="{1CE9465E-48FC-4F3A-BE2A-79F8192128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 dirty="0"/>
          </a:p>
        </p:txBody>
      </p:sp>
      <p:sp>
        <p:nvSpPr>
          <p:cNvPr id="10243" name="Inhaltsplatzhalter 2">
            <a:extLst>
              <a:ext uri="{FF2B5EF4-FFF2-40B4-BE49-F238E27FC236}">
                <a16:creationId xmlns:a16="http://schemas.microsoft.com/office/drawing/2014/main" id="{76D3F09C-3320-DB20-7ABE-B8623226EC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5000" y="846138"/>
            <a:ext cx="8135938" cy="4525962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endParaRPr lang="de-DE" altLang="de-DE" dirty="0"/>
          </a:p>
        </p:txBody>
      </p:sp>
      <p:sp>
        <p:nvSpPr>
          <p:cNvPr id="10244" name="Fußzeilenplatzhalter 3">
            <a:extLst>
              <a:ext uri="{FF2B5EF4-FFF2-40B4-BE49-F238E27FC236}">
                <a16:creationId xmlns:a16="http://schemas.microsoft.com/office/drawing/2014/main" id="{910F3395-FCA8-E384-9111-7616AF6B9A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r>
              <a:rPr lang="de-CH" altLang="de-DE" sz="1200"/>
              <a:t>www.kleintiere-schweiz.ch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8FCB9E9-074D-BCFC-B7CC-E50ABA18B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934" y="0"/>
            <a:ext cx="980728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76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E263F-72E8-7193-DF80-C4B923ACC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>
            <a:extLst>
              <a:ext uri="{FF2B5EF4-FFF2-40B4-BE49-F238E27FC236}">
                <a16:creationId xmlns:a16="http://schemas.microsoft.com/office/drawing/2014/main" id="{85F12227-9838-C74E-6084-C6E257BDAB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 dirty="0"/>
          </a:p>
        </p:txBody>
      </p:sp>
      <p:sp>
        <p:nvSpPr>
          <p:cNvPr id="10243" name="Inhaltsplatzhalter 2">
            <a:extLst>
              <a:ext uri="{FF2B5EF4-FFF2-40B4-BE49-F238E27FC236}">
                <a16:creationId xmlns:a16="http://schemas.microsoft.com/office/drawing/2014/main" id="{0D763E10-9180-339A-85CA-E5E24B2478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5000" y="846138"/>
            <a:ext cx="8135938" cy="4525962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endParaRPr lang="de-DE" altLang="de-DE" dirty="0"/>
          </a:p>
          <a:p>
            <a:r>
              <a:rPr lang="de-DE" altLang="de-DE" sz="2800" dirty="0"/>
              <a:t>Schönes</a:t>
            </a:r>
          </a:p>
          <a:p>
            <a:r>
              <a:rPr lang="de-DE" altLang="de-DE" sz="2800" dirty="0"/>
              <a:t>Wetter</a:t>
            </a:r>
          </a:p>
          <a:p>
            <a:r>
              <a:rPr lang="de-DE" altLang="de-DE" sz="2800" dirty="0"/>
              <a:t>heute</a:t>
            </a:r>
          </a:p>
          <a:p>
            <a:r>
              <a:rPr lang="de-DE" altLang="de-DE" sz="2800" dirty="0"/>
              <a:t>wieder</a:t>
            </a:r>
          </a:p>
          <a:p>
            <a:pPr marL="0" indent="0">
              <a:buNone/>
            </a:pPr>
            <a:r>
              <a:rPr lang="de-DE" altLang="de-DE" sz="2800" dirty="0"/>
              <a:t> </a:t>
            </a:r>
          </a:p>
        </p:txBody>
      </p:sp>
      <p:sp>
        <p:nvSpPr>
          <p:cNvPr id="10244" name="Fußzeilenplatzhalter 3">
            <a:extLst>
              <a:ext uri="{FF2B5EF4-FFF2-40B4-BE49-F238E27FC236}">
                <a16:creationId xmlns:a16="http://schemas.microsoft.com/office/drawing/2014/main" id="{816BD9D1-462D-60A5-158E-2679E74955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r>
              <a:rPr lang="de-CH" altLang="de-DE" sz="1200"/>
              <a:t>www.kleintiere-schweiz.ch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DB37B16-C7AE-160F-1F8C-D8961D1E0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934" y="0"/>
            <a:ext cx="980728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24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0CF09-205A-C5F6-0577-39F17A23F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5318E2A-922B-1CFC-5B0E-D8744FCACB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www.kleintiere-schweiz.ch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48C9FF6-B923-F56F-543B-B01F68AF7D98}"/>
              </a:ext>
            </a:extLst>
          </p:cNvPr>
          <p:cNvSpPr/>
          <p:nvPr/>
        </p:nvSpPr>
        <p:spPr bwMode="auto">
          <a:xfrm>
            <a:off x="0" y="0"/>
            <a:ext cx="9144000" cy="63093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de-CH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pic>
        <p:nvPicPr>
          <p:cNvPr id="7" name="Grafik 6" descr="Ein Bild, das Schnabel, Huhn, Clipart, Cartoon enthält.&#10;&#10;KI-generierte Inhalte können fehlerhaft sein.">
            <a:extLst>
              <a:ext uri="{FF2B5EF4-FFF2-40B4-BE49-F238E27FC236}">
                <a16:creationId xmlns:a16="http://schemas.microsoft.com/office/drawing/2014/main" id="{36B5B60C-8490-4F7F-888C-F00AAFE4C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377" y="0"/>
            <a:ext cx="972336" cy="97233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0186F47-DCE4-9F56-79BE-C0B733343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237" y="5267547"/>
            <a:ext cx="963251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67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E6CCA-C874-2916-A396-BB5927EDF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47F9087-25DA-E44C-7952-37192FF9B5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www.kleintiere-schweiz.ch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12C3ABC-EEBF-EE4F-773F-EA826ADAD88B}"/>
              </a:ext>
            </a:extLst>
          </p:cNvPr>
          <p:cNvSpPr/>
          <p:nvPr/>
        </p:nvSpPr>
        <p:spPr bwMode="auto">
          <a:xfrm>
            <a:off x="0" y="0"/>
            <a:ext cx="9144000" cy="63093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de-CH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pic>
        <p:nvPicPr>
          <p:cNvPr id="7" name="Grafik 6" descr="Ein Bild, das Schnabel, Huhn, Clipart, Cartoon enthält.&#10;&#10;KI-generierte Inhalte können fehlerhaft sein.">
            <a:extLst>
              <a:ext uri="{FF2B5EF4-FFF2-40B4-BE49-F238E27FC236}">
                <a16:creationId xmlns:a16="http://schemas.microsoft.com/office/drawing/2014/main" id="{77F0F865-0AA8-BFB6-5566-E9864287A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377" y="0"/>
            <a:ext cx="972336" cy="97233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7F5DAA1-C67A-84AF-314D-03FC0777D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237" y="5267547"/>
            <a:ext cx="963251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37763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Rassegeflügel">
  <a:themeElements>
    <a:clrScheme name="Template_Rassegeflügel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9900"/>
      </a:accent1>
      <a:accent2>
        <a:srgbClr val="0066FF"/>
      </a:accent2>
      <a:accent3>
        <a:srgbClr val="FFFFFF"/>
      </a:accent3>
      <a:accent4>
        <a:srgbClr val="000000"/>
      </a:accent4>
      <a:accent5>
        <a:srgbClr val="FFCAAA"/>
      </a:accent5>
      <a:accent6>
        <a:srgbClr val="005CE7"/>
      </a:accent6>
      <a:hlink>
        <a:srgbClr val="FF99CC"/>
      </a:hlink>
      <a:folHlink>
        <a:srgbClr val="663300"/>
      </a:folHlink>
    </a:clrScheme>
    <a:fontScheme name="Template_Rassegeflügel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lnDef>
  </a:objectDefaults>
  <a:extraClrSchemeLst>
    <a:extraClrScheme>
      <a:clrScheme name="Template_Rassegeflüg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Rassegeflüg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Rassegeflüg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Rassegeflüg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Rassegeflüg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Rassegeflüg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Rassegeflüg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Rassegeflüg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Rassegeflüg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Rassegeflüg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Rassegeflüg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Rassegeflüg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Rassegeflügel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90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005CE7"/>
        </a:accent6>
        <a:hlink>
          <a:srgbClr val="FF99CC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5106CE2-CB4A-4303-A64F-63EF03FCBEC3}">
  <we:reference id="wa200005566" version="3.0.0.2" store="de-DE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DF108A04887F42BAFA6FB04573D5E7" ma:contentTypeVersion="2" ma:contentTypeDescription="Ein neues Dokument erstellen." ma:contentTypeScope="" ma:versionID="e10d5d0514fd74fa5f73d4d6c1223a21">
  <xsd:schema xmlns:xsd="http://www.w3.org/2001/XMLSchema" xmlns:xs="http://www.w3.org/2001/XMLSchema" xmlns:p="http://schemas.microsoft.com/office/2006/metadata/properties" xmlns:ns2="9e505b10-4e2c-458e-800b-ce223e588f2b" targetNamespace="http://schemas.microsoft.com/office/2006/metadata/properties" ma:root="true" ma:fieldsID="9af71beea3ab3a79dd5b26de8eb9ba01" ns2:_="">
    <xsd:import namespace="9e505b10-4e2c-458e-800b-ce223e588f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05b10-4e2c-458e-800b-ce223e588f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81E4F8-12C8-48D8-8DBB-31C63E451C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505b10-4e2c-458e-800b-ce223e588f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CF8ED3-7CCD-42EC-A15F-23894AE4A7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</Words>
  <Application>Microsoft Office PowerPoint</Application>
  <PresentationFormat>Bildschirmpräsentation (4:3)</PresentationFormat>
  <Paragraphs>14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Lucida Sans</vt:lpstr>
      <vt:lpstr>Times</vt:lpstr>
      <vt:lpstr>Wingdings</vt:lpstr>
      <vt:lpstr>Arial</vt:lpstr>
      <vt:lpstr>Template_Rassegeflügel</vt:lpstr>
      <vt:lpstr>Herzlich Willkommen  </vt:lpstr>
      <vt:lpstr>PowerPoint-Präsentation</vt:lpstr>
      <vt:lpstr>PowerPoint-Präsentation</vt:lpstr>
      <vt:lpstr>PowerPoint-Präsentation</vt:lpstr>
      <vt:lpstr>PowerPoint-Präsentation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Gion Gross</dc:creator>
  <cp:lastModifiedBy>Sonja Lipp</cp:lastModifiedBy>
  <cp:revision>40</cp:revision>
  <dcterms:created xsi:type="dcterms:W3CDTF">2009-01-21T09:45:13Z</dcterms:created>
  <dcterms:modified xsi:type="dcterms:W3CDTF">2025-03-26T07:06:53Z</dcterms:modified>
</cp:coreProperties>
</file>